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888" r:id="rId2"/>
    <p:sldId id="578" r:id="rId3"/>
    <p:sldId id="409" r:id="rId4"/>
    <p:sldId id="889" r:id="rId5"/>
    <p:sldId id="890" r:id="rId6"/>
    <p:sldId id="891" r:id="rId7"/>
    <p:sldId id="892" r:id="rId8"/>
    <p:sldId id="893" r:id="rId9"/>
    <p:sldId id="894" r:id="rId10"/>
    <p:sldId id="895" r:id="rId11"/>
    <p:sldId id="896" r:id="rId12"/>
    <p:sldId id="897" r:id="rId13"/>
    <p:sldId id="898" r:id="rId14"/>
    <p:sldId id="899" r:id="rId15"/>
    <p:sldId id="900" r:id="rId16"/>
    <p:sldId id="901" r:id="rId17"/>
    <p:sldId id="902" r:id="rId18"/>
    <p:sldId id="903" r:id="rId19"/>
    <p:sldId id="904" r:id="rId20"/>
    <p:sldId id="905" r:id="rId21"/>
    <p:sldId id="906" r:id="rId22"/>
    <p:sldId id="907" r:id="rId23"/>
    <p:sldId id="908" r:id="rId24"/>
    <p:sldId id="909" r:id="rId25"/>
    <p:sldId id="910" r:id="rId26"/>
    <p:sldId id="911" r:id="rId27"/>
    <p:sldId id="912" r:id="rId28"/>
    <p:sldId id="913" r:id="rId29"/>
    <p:sldId id="914" r:id="rId30"/>
    <p:sldId id="915" r:id="rId31"/>
    <p:sldId id="916" r:id="rId32"/>
    <p:sldId id="917" r:id="rId33"/>
    <p:sldId id="918" r:id="rId34"/>
    <p:sldId id="919" r:id="rId35"/>
    <p:sldId id="920" r:id="rId36"/>
    <p:sldId id="921" r:id="rId37"/>
    <p:sldId id="922" r:id="rId38"/>
    <p:sldId id="923" r:id="rId39"/>
    <p:sldId id="924" r:id="rId40"/>
    <p:sldId id="925" r:id="rId41"/>
    <p:sldId id="926" r:id="rId42"/>
    <p:sldId id="927" r:id="rId43"/>
    <p:sldId id="928" r:id="rId44"/>
    <p:sldId id="929" r:id="rId45"/>
    <p:sldId id="930" r:id="rId46"/>
    <p:sldId id="931" r:id="rId47"/>
    <p:sldId id="932" r:id="rId48"/>
    <p:sldId id="933" r:id="rId49"/>
    <p:sldId id="934" r:id="rId50"/>
    <p:sldId id="935" r:id="rId51"/>
    <p:sldId id="936" r:id="rId52"/>
    <p:sldId id="937" r:id="rId53"/>
    <p:sldId id="938" r:id="rId54"/>
    <p:sldId id="939" r:id="rId55"/>
    <p:sldId id="940" r:id="rId56"/>
    <p:sldId id="941" r:id="rId57"/>
    <p:sldId id="942" r:id="rId58"/>
    <p:sldId id="943" r:id="rId59"/>
    <p:sldId id="944" r:id="rId60"/>
    <p:sldId id="945" r:id="rId61"/>
    <p:sldId id="946" r:id="rId62"/>
    <p:sldId id="947" r:id="rId63"/>
    <p:sldId id="948" r:id="rId64"/>
    <p:sldId id="949" r:id="rId65"/>
    <p:sldId id="950" r:id="rId66"/>
    <p:sldId id="951" r:id="rId67"/>
    <p:sldId id="952" r:id="rId68"/>
    <p:sldId id="953" r:id="rId69"/>
    <p:sldId id="954" r:id="rId70"/>
    <p:sldId id="955" r:id="rId71"/>
    <p:sldId id="956" r:id="rId72"/>
    <p:sldId id="957" r:id="rId73"/>
    <p:sldId id="958" r:id="rId74"/>
    <p:sldId id="959" r:id="rId75"/>
  </p:sldIdLst>
  <p:sldSz cx="9144000" cy="6858000" type="screen4x3"/>
  <p:notesSz cx="6858000" cy="9144000"/>
  <p:defaultTextStyle>
    <a:defPPr>
      <a:defRPr lang="it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660"/>
  </p:normalViewPr>
  <p:slideViewPr>
    <p:cSldViewPr>
      <p:cViewPr varScale="1">
        <p:scale>
          <a:sx n="82" d="100"/>
          <a:sy n="82" d="100"/>
        </p:scale>
        <p:origin x="1253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D49CB-6AF6-4C87-8AD6-01B1817ECDE8}" type="datetimeFigureOut">
              <a:rPr lang="it-CH" smtClean="0"/>
              <a:t>20.03.2022</a:t>
            </a:fld>
            <a:endParaRPr lang="it-CH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CH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06433-7440-4F5D-AD90-53724FFEF2A0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8797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20.03.2022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200834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20.03.2022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162294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20.03.2022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71241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20.03.2022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440592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20.03.2022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128013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20.03.2022</a:t>
            </a:fld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950416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20.03.2022</a:t>
            </a:fld>
            <a:endParaRPr lang="it-CH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9072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20.03.2022</a:t>
            </a:fld>
            <a:endParaRPr lang="it-CH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99321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20.03.2022</a:t>
            </a:fld>
            <a:endParaRPr lang="it-CH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05265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20.03.2022</a:t>
            </a:fld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727257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CH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A7A1-877A-4ECA-BE12-1E6FD63BA90C}" type="datetimeFigureOut">
              <a:rPr lang="it-CH" smtClean="0"/>
              <a:t>20.03.2022</a:t>
            </a:fld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37152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A7A1-877A-4ECA-BE12-1E6FD63BA90C}" type="datetimeFigureOut">
              <a:rPr lang="it-CH" smtClean="0"/>
              <a:t>20.03.2022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C74A0-ADB5-409C-91E5-8CD7DE0609C3}" type="slidenum">
              <a:rPr lang="it-CH" smtClean="0"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34258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5328592"/>
          </a:xfrm>
        </p:spPr>
        <p:txBody>
          <a:bodyPr>
            <a:normAutofit fontScale="90000"/>
          </a:bodyPr>
          <a:lstStyle/>
          <a:p>
            <a:r>
              <a:rPr lang="it-CH" sz="7200" dirty="0"/>
              <a:t>1978 Scuola reclute SR. FANT MONT 209</a:t>
            </a:r>
            <a:br>
              <a:rPr lang="it-CH" sz="7200" dirty="0"/>
            </a:br>
            <a:r>
              <a:rPr lang="it-CH" sz="2700" b="1" dirty="0">
                <a:solidFill>
                  <a:srgbClr val="404040"/>
                </a:solidFill>
                <a:latin typeface="Work Sans"/>
              </a:rPr>
              <a:t>Archivio foto di Roberto Knijnenburg</a:t>
            </a:r>
            <a:br>
              <a:rPr lang="it-CH" sz="2700" b="1" i="0" dirty="0">
                <a:solidFill>
                  <a:srgbClr val="404040"/>
                </a:solidFill>
                <a:effectLst/>
                <a:latin typeface="Work Sans"/>
              </a:rPr>
            </a:br>
            <a:br>
              <a:rPr lang="it-CH" sz="2700" b="1" i="0" dirty="0">
                <a:solidFill>
                  <a:srgbClr val="404040"/>
                </a:solidFill>
                <a:effectLst/>
                <a:latin typeface="Work Sans"/>
              </a:rPr>
            </a:br>
            <a:br>
              <a:rPr lang="it-CH" sz="2700" b="1" i="0" dirty="0">
                <a:solidFill>
                  <a:srgbClr val="404040"/>
                </a:solidFill>
                <a:effectLst/>
                <a:latin typeface="Work Sans"/>
              </a:rPr>
            </a:br>
            <a:br>
              <a:rPr lang="it-CH" sz="2700" b="1" i="0" dirty="0">
                <a:solidFill>
                  <a:srgbClr val="404040"/>
                </a:solidFill>
                <a:effectLst/>
                <a:latin typeface="Work Sans"/>
              </a:rPr>
            </a:br>
            <a:r>
              <a:rPr lang="it-CH" sz="2700" b="1" i="0" dirty="0">
                <a:solidFill>
                  <a:srgbClr val="404040"/>
                </a:solidFill>
                <a:effectLst/>
                <a:latin typeface="Work Sans"/>
              </a:rPr>
              <a:t>Presentazione in </a:t>
            </a:r>
            <a:r>
              <a:rPr lang="it-CH" sz="2700" b="1" i="0" dirty="0" err="1">
                <a:solidFill>
                  <a:srgbClr val="404040"/>
                </a:solidFill>
                <a:effectLst/>
                <a:latin typeface="Work Sans"/>
              </a:rPr>
              <a:t>Powerpoint</a:t>
            </a:r>
            <a:r>
              <a:rPr lang="it-CH" sz="2700" b="1" i="0" dirty="0">
                <a:solidFill>
                  <a:srgbClr val="404040"/>
                </a:solidFill>
                <a:effectLst/>
                <a:latin typeface="Work Sans"/>
              </a:rPr>
              <a:t> realizzata da </a:t>
            </a:r>
            <a:br>
              <a:rPr lang="it-CH" sz="2700" b="1" i="0" dirty="0">
                <a:solidFill>
                  <a:srgbClr val="404040"/>
                </a:solidFill>
                <a:effectLst/>
                <a:latin typeface="Work Sans"/>
              </a:rPr>
            </a:br>
            <a:r>
              <a:rPr lang="it-CH" sz="2700" b="1" i="0" dirty="0">
                <a:solidFill>
                  <a:srgbClr val="404040"/>
                </a:solidFill>
                <a:effectLst/>
                <a:latin typeface="Work Sans"/>
              </a:rPr>
              <a:t>Roberto Knijnenburg per il Museo della Memoria </a:t>
            </a:r>
            <a:br>
              <a:rPr lang="it-CH" sz="3600" b="1" i="0" dirty="0">
                <a:solidFill>
                  <a:srgbClr val="404040"/>
                </a:solidFill>
                <a:effectLst/>
                <a:latin typeface="Work Sans"/>
              </a:rPr>
            </a:br>
            <a:endParaRPr lang="it-CH" sz="7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E33525-3CF3-4E72-99EC-576E70069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687" y="332656"/>
            <a:ext cx="3600397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33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41113-5774-4DF7-8C56-4B432F1834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9681"/>
            <a:ext cx="4032448" cy="622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45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2CEF4-9DCF-4026-95EC-AF04D5B61B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8335"/>
            <a:ext cx="4032448" cy="616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02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F5CF4E-6568-42CA-9FE1-7621C87CFB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670859" cy="56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13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333A5-FB85-4799-BDCD-84BE92BA8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0095"/>
            <a:ext cx="4032447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07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49810-661C-4EAA-8441-8446417AD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22" y="260648"/>
            <a:ext cx="8670755" cy="56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08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347252-854A-481E-8EA7-D22641FB07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80" y="141190"/>
            <a:ext cx="3960440" cy="608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10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802300-F7A9-4ADA-8EF7-26BCF37143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2" y="214183"/>
            <a:ext cx="8692396" cy="572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58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A45D5-CB76-41BE-98CC-528CC4179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2" y="404664"/>
            <a:ext cx="8704215" cy="566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37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D77088-2007-40F1-991F-39B565BB60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50" y="404664"/>
            <a:ext cx="8579699" cy="556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00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D488E-85F9-4D1A-8650-54822FB93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2" y="548680"/>
            <a:ext cx="8632836" cy="562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8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2579" y="1268760"/>
            <a:ext cx="8422704" cy="4320480"/>
          </a:xfrm>
        </p:spPr>
        <p:txBody>
          <a:bodyPr>
            <a:normAutofit/>
          </a:bodyPr>
          <a:lstStyle/>
          <a:p>
            <a:pPr algn="l"/>
            <a:r>
              <a:rPr lang="it-CH" sz="2700" b="1" dirty="0">
                <a:solidFill>
                  <a:srgbClr val="404040"/>
                </a:solidFill>
                <a:latin typeface="Work Sans"/>
              </a:rPr>
              <a:t>Momenti di vita di un gruppo di giovani nel 1978</a:t>
            </a:r>
            <a:br>
              <a:rPr lang="it-CH" sz="3600" b="1" i="0" dirty="0">
                <a:solidFill>
                  <a:srgbClr val="404040"/>
                </a:solidFill>
                <a:effectLst/>
                <a:latin typeface="Work Sans"/>
              </a:rPr>
            </a:br>
            <a:endParaRPr lang="it-CH" sz="7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1C71C3-A68C-4CAF-99BC-B199DC683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687" y="332656"/>
            <a:ext cx="3600397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75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29BF2C-CEDC-4A7D-A274-8C4349324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80" y="260545"/>
            <a:ext cx="3960440" cy="609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61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EC0DAE-F84A-4066-B101-298B4E3EA7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7" y="548680"/>
            <a:ext cx="8475825" cy="554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34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832FDB-4BF4-40A7-BD5A-F538504C5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80" y="240930"/>
            <a:ext cx="3960439" cy="610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73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D95FD-4994-40C2-9508-E108940970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12" y="332656"/>
            <a:ext cx="8690975" cy="572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2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7178D6-31C1-4EEE-8701-5B51E5E316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640960" cy="562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0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3116BC-9C24-490E-918A-1C82340930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80" y="241120"/>
            <a:ext cx="3960439" cy="608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11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6209E-3501-452B-8701-5BF5F559A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1" y="404664"/>
            <a:ext cx="8549197" cy="563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24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C2A500-C784-412C-B910-4A66BFA54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8" y="332656"/>
            <a:ext cx="8613424" cy="568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96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24D819-39CE-4170-9973-4E48E8B6F2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2" y="332656"/>
            <a:ext cx="8705896" cy="57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3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28B28C-F7CD-473A-82D3-5AADFEA37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66748"/>
            <a:ext cx="3888432" cy="597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91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5598470"/>
            <a:ext cx="5486400" cy="566738"/>
          </a:xfrm>
        </p:spPr>
        <p:txBody>
          <a:bodyPr>
            <a:normAutofit/>
          </a:bodyPr>
          <a:lstStyle/>
          <a:p>
            <a:r>
              <a:rPr lang="it-CH" dirty="0"/>
              <a:t>La compagnia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5F3054-5CBC-4FF9-99F4-04416A4059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5064"/>
            <a:ext cx="8418125" cy="548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06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EABEB2-B2E8-47EB-9ED3-6E685395D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80" y="260648"/>
            <a:ext cx="3960440" cy="603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40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D9898C-55FB-4698-929E-ACCBE779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80" y="230588"/>
            <a:ext cx="3960440" cy="612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28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D57D98-B343-46D5-9960-3461EDCBD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188" y="150724"/>
            <a:ext cx="3981623" cy="611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71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4A7F0-884C-4F5A-B171-857BC09B8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80" y="136525"/>
            <a:ext cx="3960439" cy="608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06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D8107C-1BE7-4159-A7FC-38D460357A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31" y="183555"/>
            <a:ext cx="8703938" cy="571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61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97D63-5E8B-4A69-8B75-D76CD2054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80" y="254723"/>
            <a:ext cx="3960439" cy="610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74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7DF545-B681-471E-AA75-FE5C5E3662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83" y="332656"/>
            <a:ext cx="8690233" cy="577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183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D82CE6-F44A-42E6-88CA-BC4BD63D4C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6" y="332656"/>
            <a:ext cx="8743408" cy="569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76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A56BAB-4DB5-4FA9-83A8-0B4B3E9F58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5575"/>
            <a:ext cx="4032448" cy="61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08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7CFBE-3A51-4C3D-A639-1AA04B2875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916" y="170805"/>
            <a:ext cx="4022167" cy="615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14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5598470"/>
            <a:ext cx="5486400" cy="566738"/>
          </a:xfrm>
        </p:spPr>
        <p:txBody>
          <a:bodyPr>
            <a:normAutofit/>
          </a:bodyPr>
          <a:lstStyle/>
          <a:p>
            <a:r>
              <a:rPr lang="it-CH" dirty="0"/>
              <a:t>La compagnia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20172-F2E1-4FF2-A7BA-40454D544D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8794947" cy="57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62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B46F2-7156-4B65-960E-ACDDBDCAF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0" y="404664"/>
            <a:ext cx="8527500" cy="560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645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6F726-0BB3-4EAA-AAFD-2B7E7A269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8" y="404664"/>
            <a:ext cx="8613744" cy="563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04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908E0D-ACB9-497D-B51E-D5C3281DB8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4" y="218038"/>
            <a:ext cx="8634531" cy="567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954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9E5063-7325-4CC5-8ECD-CCE780908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6" y="332656"/>
            <a:ext cx="8614468" cy="56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764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D7037D-9545-4051-994B-53AF5AE39D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5" y="404664"/>
            <a:ext cx="8678869" cy="573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68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02D32-75BA-4017-805E-DE3354AABE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6" y="548680"/>
            <a:ext cx="8560828" cy="55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946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376826-3C43-4088-9654-73CF73D6BE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9" y="404664"/>
            <a:ext cx="8653322" cy="560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949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B55DF-D5F0-4A03-BB5D-30D8CD1B5B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8" y="476672"/>
            <a:ext cx="8646104" cy="566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763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8C7BC-4D50-4AE8-BB28-06AA62D3D8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70" y="404664"/>
            <a:ext cx="8596260" cy="564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894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00F272-BD00-4BD5-9DAD-903A27D0C2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9" y="404664"/>
            <a:ext cx="8530501" cy="559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82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97513-C328-4472-8FE4-D5C4140024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60" y="404664"/>
            <a:ext cx="8768480" cy="582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477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341D89-F8A2-4E11-8D1A-32F3E594A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8" y="404664"/>
            <a:ext cx="8645784" cy="561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474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4F9B50-1736-4426-978A-78BC379FE2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9" y="332656"/>
            <a:ext cx="8554422" cy="557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489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AE6BC6-A731-4EF6-B0F9-5FEE539A07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5" y="404664"/>
            <a:ext cx="8602509" cy="564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614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4285D1-74DC-41F0-90A6-65DD569E3F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2" y="404664"/>
            <a:ext cx="8731616" cy="570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678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BA8E41-964B-4035-BD13-1BE240D69D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73" y="404664"/>
            <a:ext cx="8824053" cy="573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780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1260EF-6F8D-4701-BB3A-A882384FD4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26670"/>
            <a:ext cx="3960440" cy="607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766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B47FB3-E572-4270-8FA2-BACF646BB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60648"/>
            <a:ext cx="3888432" cy="596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017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EC31CB-35A3-41C3-91DE-352AE8B66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88" y="404664"/>
            <a:ext cx="8626223" cy="567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00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07031-332C-4A09-A68B-D3D1838E17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0" y="404664"/>
            <a:ext cx="8719399" cy="57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395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B0704C-6A42-410C-90B3-7D2AD568C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0" y="476672"/>
            <a:ext cx="8542460" cy="55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51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6C9711-AC62-4065-959D-D0D059AD1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8794947" cy="57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81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61E91-E274-481F-B96F-03C25270D2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6" y="404664"/>
            <a:ext cx="8483647" cy="567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05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2F526-795A-4927-8EE1-AA97E1168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16" y="476672"/>
            <a:ext cx="8494367" cy="557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120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E32477-2711-495A-AF97-232A98A625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4" y="476672"/>
            <a:ext cx="8524252" cy="559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171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86234F-D351-41A9-A292-C655CDFB4E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80" y="188640"/>
            <a:ext cx="3960439" cy="601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441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67728-1832-43D9-B5B2-7942F570DC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60648"/>
            <a:ext cx="3888431" cy="5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291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1F6FDF-1142-4436-A479-E75DA43445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71638"/>
            <a:ext cx="4032448" cy="618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855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90F286-99F4-4423-B2BF-45F24EEA78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60648"/>
            <a:ext cx="3888432" cy="590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747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3DE339-C380-416A-9F81-138C5FB42E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22" y="476672"/>
            <a:ext cx="8705155" cy="571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903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1EAEF-636F-445A-8D0D-C790A9D8A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0" y="476672"/>
            <a:ext cx="8634780" cy="562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846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219586-FC95-4727-AD86-DAA971408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4" y="476672"/>
            <a:ext cx="8608172" cy="563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98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EF4C9F-619D-4EF4-B2E3-B24A315EFC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324845" cy="544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468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D4C1EC-7EC2-4318-9A04-1951618C0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8" y="548680"/>
            <a:ext cx="8452244" cy="555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39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C343D-C384-49FC-B805-73E6D7CE3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53" y="476672"/>
            <a:ext cx="8458493" cy="554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997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43C597-159E-4B3E-8B7A-763441386E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8496944" cy="553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832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C20891-E362-49FE-BC74-C89C42EC0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60648"/>
            <a:ext cx="3888432" cy="594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41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7704E8-7E03-4D36-ADB2-31CB8FE07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80" y="256195"/>
            <a:ext cx="3960439" cy="606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43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E70291-F181-4634-9457-86749B03CB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525"/>
            <a:ext cx="3960440" cy="608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88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© Roberto Knijnenburg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F13E24-17BC-4917-A7FB-178DD781AE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3" y="111316"/>
            <a:ext cx="4032448" cy="619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79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2247</TotalTime>
  <Words>263</Words>
  <Application>Microsoft Office PowerPoint</Application>
  <PresentationFormat>On-screen Show (4:3)</PresentationFormat>
  <Paragraphs>76</Paragraphs>
  <Slides>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Arial</vt:lpstr>
      <vt:lpstr>Calibri</vt:lpstr>
      <vt:lpstr>Work Sans</vt:lpstr>
      <vt:lpstr>Tema di Office</vt:lpstr>
      <vt:lpstr>1978 Scuola reclute SR. FANT MONT 209 Archivio foto di Roberto Knijnenburg    Presentazione in Powerpoint realizzata da  Roberto Knijnenburg per il Museo della Memoria  </vt:lpstr>
      <vt:lpstr>Momenti di vita di un gruppo di giovani nel 1978 </vt:lpstr>
      <vt:lpstr>La compagnia</vt:lpstr>
      <vt:lpstr>La compagnia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Roberto</dc:creator>
  <cp:lastModifiedBy>Daniela Knijnenburg</cp:lastModifiedBy>
  <cp:revision>178</cp:revision>
  <dcterms:created xsi:type="dcterms:W3CDTF">2016-03-11T08:44:21Z</dcterms:created>
  <dcterms:modified xsi:type="dcterms:W3CDTF">2022-03-20T20:09:30Z</dcterms:modified>
</cp:coreProperties>
</file>